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</p:sldIdLst>
  <p:sldSz cx="9144000" cy="6858000" type="screen4x3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23114F-5B11-4A1B-A7B6-07B5A5F9FC7C}" type="datetimeFigureOut">
              <a:rPr lang="ru-RU" smtClean="0"/>
              <a:t>26.05.2022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09CDED-4064-4815-BBF5-B7AD5A9A90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95507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23114F-5B11-4A1B-A7B6-07B5A5F9FC7C}" type="datetimeFigureOut">
              <a:rPr lang="ru-RU" smtClean="0"/>
              <a:t>26.05.2022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09CDED-4064-4815-BBF5-B7AD5A9A90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1385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smtClean="0">
                <a:solidFill>
                  <a:srgbClr val="CC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ОТЧЕТ </a:t>
            </a:r>
            <a:br>
              <a:rPr lang="ru-RU" b="1" smtClean="0">
                <a:solidFill>
                  <a:srgbClr val="CC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smtClean="0">
                <a:solidFill>
                  <a:srgbClr val="CC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ОБ ИСПОЛНЕНИИ БЮДЖЕТА</a:t>
            </a:r>
            <a:br>
              <a:rPr lang="ru-RU" b="1" smtClean="0">
                <a:solidFill>
                  <a:srgbClr val="CC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smtClean="0">
                <a:solidFill>
                  <a:srgbClr val="CC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ПОКАЧИ</a:t>
            </a:r>
            <a:br>
              <a:rPr lang="ru-RU" b="1" smtClean="0">
                <a:solidFill>
                  <a:srgbClr val="CC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smtClean="0">
                <a:solidFill>
                  <a:srgbClr val="CC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2021 ГОД</a:t>
            </a:r>
            <a:endParaRPr lang="ru-RU" b="1" dirty="0">
              <a:solidFill>
                <a:srgbClr val="CC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591448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278685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561338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48678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714765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80400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003674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544768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248989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583806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78371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671887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423667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243638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515674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562419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61072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321361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491596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994135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921668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20520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854224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2048291"/>
      </p:ext>
    </p:extLst>
  </p:cSld>
  <p:clrMapOvr>
    <a:masterClrMapping/>
  </p:clrMapOvr>
  <p:transition advClick="0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316603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087048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872220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465391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401067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776944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4878371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097044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6996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645993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6836932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9393470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0916283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972574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ОТЧЕТ</a:t>
            </a:r>
            <a:br>
              <a:rPr lang="ru-RU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 ИСПОЛНЕНИИ БЮДЖЕТА</a:t>
            </a:r>
            <a:br>
              <a:rPr lang="ru-RU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ПОКАЧИ</a:t>
            </a:r>
            <a:br>
              <a:rPr lang="ru-RU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 2021 ГОД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20340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5831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173250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946603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23372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145512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</Words>
  <Application>Microsoft Office PowerPoint</Application>
  <PresentationFormat>Экран (4:3)</PresentationFormat>
  <Paragraphs>2</Paragraphs>
  <Slides>44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44</vt:i4>
      </vt:variant>
    </vt:vector>
  </HeadingPairs>
  <TitlesOfParts>
    <vt:vector size="45" baseType="lpstr">
      <vt:lpstr>Тема Office</vt:lpstr>
      <vt:lpstr>ОТЧЕТ   ОБ ИСПОЛНЕНИИ БЮДЖЕТА ГОРОДА ПОКАЧИ ЗА 2021 ГОД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ОТЧЕТ ОБ ИСПОЛНЕНИИ БЮДЖЕТА ГОРОДА ПОКАЧИ ЗА 2021 ГОД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ОТЧЕТ   ОБ ИСПОЛНЕНИИ БЮДЖЕТА ГОРОДА ПОКАЧИ ЗА 2021 ГОД</dc:title>
  <dc:creator>Finansist-09</dc:creator>
  <cp:lastModifiedBy>Finansist-09</cp:lastModifiedBy>
  <cp:revision>1</cp:revision>
  <dcterms:created xsi:type="dcterms:W3CDTF">2022-05-26T03:56:31Z</dcterms:created>
  <dcterms:modified xsi:type="dcterms:W3CDTF">2022-05-26T03:56:31Z</dcterms:modified>
</cp:coreProperties>
</file>